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81ED9-03A3-4E6B-A231-83746C21DF48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6EFC4-BCA1-4C2F-80CE-03ECAFEBE2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237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6EFC4-BCA1-4C2F-80CE-03ECAFEBE28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185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7986482" cy="115751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РЕГУЛИРУЮЩЕГО ВОЗДЕЙСТВИЯ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квартал 2026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года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57518"/>
            <a:ext cx="9144000" cy="5700482"/>
          </a:xfrm>
          <a:ln w="15875" cmpd="sng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endParaRPr lang="ru-RU" dirty="0" smtClean="0"/>
          </a:p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проекта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прошли ОРВ</a:t>
            </a: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16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получено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отзывов от участников                                  </a:t>
            </a:r>
          </a:p>
          <a:p>
            <a:pPr algn="l"/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публичных консультаций</a:t>
            </a:r>
            <a:endParaRPr lang="ru-RU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ru-RU" sz="1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выдано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положительных </a:t>
            </a:r>
            <a:r>
              <a:rPr lang="ru-RU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заключения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D:\Фуфаева Н.В\ОРВ\unname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82" y="0"/>
            <a:ext cx="1157518" cy="1157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7"/>
            <a:ext cx="1224136" cy="1517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00" y="4797153"/>
            <a:ext cx="1316094" cy="1631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3982" y="2652038"/>
            <a:ext cx="1905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50751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21</Words>
  <Application>Microsoft Office PowerPoint</Application>
  <PresentationFormat>Экран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ОЦЕНКА РЕГУЛИРУЮЩЕГО ВОЗДЕЙСТВИЯ 1 квартал 2026 года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РЕГУЛИРУЮЩЕГО ВОЗДЕЙСТВИЯ 1 полугодие 2025 года</dc:title>
  <dc:creator>Экономист</dc:creator>
  <cp:lastModifiedBy>Архитектура</cp:lastModifiedBy>
  <cp:revision>6</cp:revision>
  <dcterms:created xsi:type="dcterms:W3CDTF">2025-09-18T10:17:50Z</dcterms:created>
  <dcterms:modified xsi:type="dcterms:W3CDTF">2026-04-16T05:20:46Z</dcterms:modified>
</cp:coreProperties>
</file>